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63626" y="1944363"/>
            <a:ext cx="753561" cy="75356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70792" y="8254294"/>
            <a:ext cx="1578921" cy="15789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59902" y="2263860"/>
            <a:ext cx="3504964" cy="747092"/>
            <a:chOff x="0" y="0"/>
            <a:chExt cx="4673286" cy="9961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6123" cy="996123"/>
            </a:xfrm>
            <a:custGeom>
              <a:avLst/>
              <a:gdLst/>
              <a:ahLst/>
              <a:cxnLst/>
              <a:rect l="l" t="t" r="r" b="b"/>
              <a:pathLst>
                <a:path w="996123" h="996123">
                  <a:moveTo>
                    <a:pt x="0" y="0"/>
                  </a:moveTo>
                  <a:lnTo>
                    <a:pt x="996123" y="0"/>
                  </a:lnTo>
                  <a:lnTo>
                    <a:pt x="996123" y="996123"/>
                  </a:lnTo>
                  <a:lnTo>
                    <a:pt x="0" y="996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996123" y="195091"/>
              <a:ext cx="3677163" cy="558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63"/>
                </a:lnSpc>
                <a:spcBef>
                  <a:spcPct val="0"/>
                </a:spcBef>
              </a:pPr>
              <a:r>
                <a:rPr lang="en-US" sz="254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offtopics.in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32190" y="4165445"/>
            <a:ext cx="8765624" cy="176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07"/>
              </a:lnSpc>
              <a:spcBef>
                <a:spcPct val="0"/>
              </a:spcBef>
            </a:pPr>
            <a:r>
              <a:rPr lang="en-US" sz="1036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Off-Topics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9506" y="6173469"/>
            <a:ext cx="7776869" cy="55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5436EA"/>
                </a:solidFill>
                <a:latin typeface="Montserrat"/>
                <a:ea typeface="Montserrat"/>
                <a:cs typeface="Montserrat"/>
                <a:sym typeface="Montserrat"/>
              </a:rPr>
              <a:t>Explore beyond the ordinary with us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40407" y="1944363"/>
            <a:ext cx="6973845" cy="6973845"/>
          </a:xfrm>
          <a:custGeom>
            <a:avLst/>
            <a:gdLst/>
            <a:ahLst/>
            <a:cxnLst/>
            <a:rect l="l" t="t" r="r" b="b"/>
            <a:pathLst>
              <a:path w="6973845" h="6973845">
                <a:moveTo>
                  <a:pt x="0" y="0"/>
                </a:moveTo>
                <a:lnTo>
                  <a:pt x="6973845" y="0"/>
                </a:lnTo>
                <a:lnTo>
                  <a:pt x="6973845" y="6973845"/>
                </a:lnTo>
                <a:lnTo>
                  <a:pt x="0" y="697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070792" y="-772400"/>
            <a:ext cx="2716763" cy="271676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5" name="TextBox 15"/>
          <p:cNvSpPr txBox="1"/>
          <p:nvPr/>
        </p:nvSpPr>
        <p:spPr>
          <a:xfrm>
            <a:off x="928648" y="4981090"/>
            <a:ext cx="5310749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9"/>
              </a:lnSpc>
            </a:pPr>
            <a:r>
              <a:rPr lang="en-US" sz="4674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 </a:t>
            </a:r>
          </a:p>
          <a:p>
            <a:pPr marL="0" lvl="0" indent="0" algn="ctr">
              <a:lnSpc>
                <a:spcPts val="5609"/>
              </a:lnSpc>
              <a:spcBef>
                <a:spcPct val="0"/>
              </a:spcBef>
            </a:pPr>
            <a:r>
              <a:rPr lang="en-US" sz="4674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Academic Stuff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913191" y="3016659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0" y="0"/>
                </a:lnTo>
                <a:lnTo>
                  <a:pt x="1691110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5071304" y="29497"/>
            <a:ext cx="3986212" cy="4114800"/>
          </a:xfrm>
          <a:custGeom>
            <a:avLst/>
            <a:gdLst/>
            <a:ahLst/>
            <a:cxnLst/>
            <a:rect l="l" t="t" r="r" b="b"/>
            <a:pathLst>
              <a:path w="3986212" h="4114800">
                <a:moveTo>
                  <a:pt x="0" y="0"/>
                </a:moveTo>
                <a:lnTo>
                  <a:pt x="3986212" y="0"/>
                </a:lnTo>
                <a:lnTo>
                  <a:pt x="39862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31051" y="1191944"/>
            <a:ext cx="6708275" cy="109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Streamlined Timetable Display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83961" y="3149351"/>
            <a:ext cx="5996843" cy="172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Blogs and Updates Subscription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969686" y="5732530"/>
            <a:ext cx="5996843" cy="172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Syllabus and Notes Access</a:t>
            </a:r>
          </a:p>
          <a:p>
            <a:pPr marL="0" lvl="0" indent="0" algn="l">
              <a:lnSpc>
                <a:spcPts val="4620"/>
              </a:lnSpc>
              <a:spcBef>
                <a:spcPct val="0"/>
              </a:spcBef>
            </a:pPr>
            <a:endParaRPr lang="en-US" sz="33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431051" y="8315708"/>
            <a:ext cx="5996843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 Hub</a:t>
            </a:r>
          </a:p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endParaRPr lang="en-US" sz="34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751">
            <a:off x="11897437" y="5974745"/>
            <a:ext cx="10723725" cy="11055512"/>
          </a:xfrm>
          <a:custGeom>
            <a:avLst/>
            <a:gdLst/>
            <a:ahLst/>
            <a:cxnLst/>
            <a:rect l="l" t="t" r="r" b="b"/>
            <a:pathLst>
              <a:path w="10723725" h="11055512">
                <a:moveTo>
                  <a:pt x="0" y="0"/>
                </a:moveTo>
                <a:lnTo>
                  <a:pt x="10723726" y="0"/>
                </a:lnTo>
                <a:lnTo>
                  <a:pt x="10723726" y="11055512"/>
                </a:lnTo>
                <a:lnTo>
                  <a:pt x="0" y="1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7" r="-11607" b="-38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55565"/>
            <a:ext cx="1117915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r>
              <a:rPr lang="en-US" sz="8096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Streamlined</a:t>
            </a:r>
            <a:r>
              <a:rPr lang="en-US" sz="8096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Timetable Display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5262" y="5308623"/>
            <a:ext cx="1232999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 can see the timetable for only the specific day you want to view.</a:t>
            </a:r>
            <a:r>
              <a:rPr lang="en-US" sz="37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This means you don’t have to do anything, as the timetable automatically updates according to the day.</a:t>
            </a:r>
          </a:p>
        </p:txBody>
      </p:sp>
      <p:sp>
        <p:nvSpPr>
          <p:cNvPr id="5" name="Freeform 5"/>
          <p:cNvSpPr/>
          <p:nvPr/>
        </p:nvSpPr>
        <p:spPr>
          <a:xfrm>
            <a:off x="14672751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751">
            <a:off x="11897437" y="5974745"/>
            <a:ext cx="10723725" cy="11055512"/>
          </a:xfrm>
          <a:custGeom>
            <a:avLst/>
            <a:gdLst/>
            <a:ahLst/>
            <a:cxnLst/>
            <a:rect l="l" t="t" r="r" b="b"/>
            <a:pathLst>
              <a:path w="10723725" h="11055512">
                <a:moveTo>
                  <a:pt x="0" y="0"/>
                </a:moveTo>
                <a:lnTo>
                  <a:pt x="10723726" y="0"/>
                </a:lnTo>
                <a:lnTo>
                  <a:pt x="10723726" y="11055512"/>
                </a:lnTo>
                <a:lnTo>
                  <a:pt x="0" y="1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7" r="-11607" b="-38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55565"/>
            <a:ext cx="1117915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Blogs</a:t>
            </a:r>
            <a:r>
              <a:rPr lang="en-US" sz="8096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8096" b="1">
                <a:solidFill>
                  <a:srgbClr val="73737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sz="8096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Updates</a:t>
            </a:r>
            <a:r>
              <a:rPr lang="en-US" sz="8096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Subscription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5262" y="5308623"/>
            <a:ext cx="12329996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Stay updated with the latest news, articles, and feature updates by subscribing or filling to our Forms.</a:t>
            </a:r>
          </a:p>
        </p:txBody>
      </p:sp>
      <p:sp>
        <p:nvSpPr>
          <p:cNvPr id="5" name="Freeform 5"/>
          <p:cNvSpPr/>
          <p:nvPr/>
        </p:nvSpPr>
        <p:spPr>
          <a:xfrm>
            <a:off x="14672751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751">
            <a:off x="11897437" y="5974745"/>
            <a:ext cx="10723725" cy="11055512"/>
          </a:xfrm>
          <a:custGeom>
            <a:avLst/>
            <a:gdLst/>
            <a:ahLst/>
            <a:cxnLst/>
            <a:rect l="l" t="t" r="r" b="b"/>
            <a:pathLst>
              <a:path w="10723725" h="11055512">
                <a:moveTo>
                  <a:pt x="0" y="0"/>
                </a:moveTo>
                <a:lnTo>
                  <a:pt x="10723726" y="0"/>
                </a:lnTo>
                <a:lnTo>
                  <a:pt x="10723726" y="11055512"/>
                </a:lnTo>
                <a:lnTo>
                  <a:pt x="0" y="1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7" r="-11607" b="-38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55565"/>
            <a:ext cx="11179150" cy="245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r>
              <a:rPr lang="en-US" sz="8096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Simplified Syllabus</a:t>
            </a: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8096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Notes Access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5262" y="5308623"/>
            <a:ext cx="12329996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Off-Topics has arranged the syllabus so that students feel good just by looking at it. </a:t>
            </a:r>
            <a:r>
              <a:rPr lang="en-US" sz="37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We’ve added the syllabus with a new user interface, making it easy for students to access.</a:t>
            </a:r>
          </a:p>
        </p:txBody>
      </p:sp>
      <p:sp>
        <p:nvSpPr>
          <p:cNvPr id="5" name="Freeform 5"/>
          <p:cNvSpPr/>
          <p:nvPr/>
        </p:nvSpPr>
        <p:spPr>
          <a:xfrm>
            <a:off x="14672751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885751">
            <a:off x="11897437" y="5974745"/>
            <a:ext cx="10723725" cy="11055512"/>
          </a:xfrm>
          <a:custGeom>
            <a:avLst/>
            <a:gdLst/>
            <a:ahLst/>
            <a:cxnLst/>
            <a:rect l="l" t="t" r="r" b="b"/>
            <a:pathLst>
              <a:path w="10723725" h="11055512">
                <a:moveTo>
                  <a:pt x="0" y="0"/>
                </a:moveTo>
                <a:lnTo>
                  <a:pt x="10723726" y="0"/>
                </a:lnTo>
                <a:lnTo>
                  <a:pt x="10723726" y="11055512"/>
                </a:lnTo>
                <a:lnTo>
                  <a:pt x="0" y="1105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7" r="-11607" b="-38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1028700"/>
            <a:ext cx="1117915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r>
              <a:rPr lang="en-US" sz="8096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Student </a:t>
            </a:r>
            <a:r>
              <a:rPr lang="en-US" sz="8096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5262" y="2949980"/>
            <a:ext cx="12697490" cy="561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700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is a student collection group where we showcase the basic details of every student.</a:t>
            </a:r>
            <a:r>
              <a:rPr lang="en-US" sz="37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440"/>
              </a:lnSpc>
            </a:pPr>
            <a:endParaRPr lang="en-US" sz="37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40"/>
              </a:lnSpc>
            </a:pPr>
            <a:r>
              <a:rPr lang="en-US" sz="370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This feature is here to let students know about each other’s activities. Top performers and students can easily help and give suggestions to each other. </a:t>
            </a:r>
          </a:p>
          <a:p>
            <a:pPr algn="l">
              <a:lnSpc>
                <a:spcPts val="4440"/>
              </a:lnSpc>
            </a:pPr>
            <a:endParaRPr lang="en-US" sz="370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4440"/>
              </a:lnSpc>
              <a:spcBef>
                <a:spcPct val="0"/>
              </a:spcBef>
            </a:pPr>
            <a:r>
              <a:rPr lang="en-US" sz="3700">
                <a:solidFill>
                  <a:srgbClr val="8D2DF2"/>
                </a:solidFill>
                <a:latin typeface="Montserrat"/>
                <a:ea typeface="Montserrat"/>
                <a:cs typeface="Montserrat"/>
                <a:sym typeface="Montserrat"/>
              </a:rPr>
              <a:t>This will bring top performers into the spotlight, making them feel proud, and others can appreciate them.</a:t>
            </a:r>
          </a:p>
        </p:txBody>
      </p:sp>
      <p:sp>
        <p:nvSpPr>
          <p:cNvPr id="5" name="Freeform 5"/>
          <p:cNvSpPr/>
          <p:nvPr/>
        </p:nvSpPr>
        <p:spPr>
          <a:xfrm>
            <a:off x="14672751" y="566314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6297" y="2015811"/>
            <a:ext cx="111860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4"/>
              </a:lnSpc>
              <a:spcBef>
                <a:spcPct val="0"/>
              </a:spcBef>
            </a:pPr>
            <a:r>
              <a:rPr lang="en-US" sz="6370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Advantages </a:t>
            </a:r>
            <a:r>
              <a:rPr lang="en-US" sz="6370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sz="637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370" b="1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81255" y="4312024"/>
            <a:ext cx="9296140" cy="4391369"/>
            <a:chOff x="0" y="0"/>
            <a:chExt cx="12394853" cy="585515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014661" cy="1119940"/>
              <a:chOff x="0" y="0"/>
              <a:chExt cx="2197156" cy="30702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97156" cy="307023"/>
              </a:xfrm>
              <a:custGeom>
                <a:avLst/>
                <a:gdLst/>
                <a:ahLst/>
                <a:cxnLst/>
                <a:rect l="l" t="t" r="r" b="b"/>
                <a:pathLst>
                  <a:path w="2197156" h="307023">
                    <a:moveTo>
                      <a:pt x="59246" y="0"/>
                    </a:moveTo>
                    <a:lnTo>
                      <a:pt x="2137910" y="0"/>
                    </a:lnTo>
                    <a:cubicBezTo>
                      <a:pt x="2170631" y="0"/>
                      <a:pt x="2197156" y="26525"/>
                      <a:pt x="2197156" y="59246"/>
                    </a:cubicBezTo>
                    <a:lnTo>
                      <a:pt x="2197156" y="247777"/>
                    </a:lnTo>
                    <a:cubicBezTo>
                      <a:pt x="2197156" y="280497"/>
                      <a:pt x="2170631" y="307023"/>
                      <a:pt x="2137910" y="307023"/>
                    </a:cubicBezTo>
                    <a:lnTo>
                      <a:pt x="59246" y="307023"/>
                    </a:lnTo>
                    <a:cubicBezTo>
                      <a:pt x="26525" y="307023"/>
                      <a:pt x="0" y="280497"/>
                      <a:pt x="0" y="247777"/>
                    </a:cubicBezTo>
                    <a:lnTo>
                      <a:pt x="0" y="59246"/>
                    </a:lnTo>
                    <a:cubicBezTo>
                      <a:pt x="0" y="26525"/>
                      <a:pt x="26525" y="0"/>
                      <a:pt x="59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rnd">
                <a:solidFill>
                  <a:srgbClr val="B100E8"/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66675"/>
                <a:ext cx="2197156" cy="373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IT Off-Topics Discussion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580940"/>
              <a:ext cx="9325929" cy="1119940"/>
              <a:chOff x="0" y="0"/>
              <a:chExt cx="2556630" cy="30702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56630" cy="307023"/>
              </a:xfrm>
              <a:custGeom>
                <a:avLst/>
                <a:gdLst/>
                <a:ahLst/>
                <a:cxnLst/>
                <a:rect l="l" t="t" r="r" b="b"/>
                <a:pathLst>
                  <a:path w="2556630" h="307023">
                    <a:moveTo>
                      <a:pt x="50916" y="0"/>
                    </a:moveTo>
                    <a:lnTo>
                      <a:pt x="2505714" y="0"/>
                    </a:lnTo>
                    <a:cubicBezTo>
                      <a:pt x="2533834" y="0"/>
                      <a:pt x="2556630" y="22796"/>
                      <a:pt x="2556630" y="50916"/>
                    </a:cubicBezTo>
                    <a:lnTo>
                      <a:pt x="2556630" y="256107"/>
                    </a:lnTo>
                    <a:cubicBezTo>
                      <a:pt x="2556630" y="269611"/>
                      <a:pt x="2551266" y="282561"/>
                      <a:pt x="2541717" y="292110"/>
                    </a:cubicBezTo>
                    <a:cubicBezTo>
                      <a:pt x="2532169" y="301658"/>
                      <a:pt x="2519218" y="307023"/>
                      <a:pt x="2505714" y="307023"/>
                    </a:cubicBezTo>
                    <a:lnTo>
                      <a:pt x="50916" y="307023"/>
                    </a:lnTo>
                    <a:cubicBezTo>
                      <a:pt x="22796" y="307023"/>
                      <a:pt x="0" y="284227"/>
                      <a:pt x="0" y="256107"/>
                    </a:cubicBezTo>
                    <a:lnTo>
                      <a:pt x="0" y="50916"/>
                    </a:lnTo>
                    <a:cubicBezTo>
                      <a:pt x="0" y="22796"/>
                      <a:pt x="22796" y="0"/>
                      <a:pt x="509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rnd">
                <a:solidFill>
                  <a:srgbClr val="B100E8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66675"/>
                <a:ext cx="2556630" cy="373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Blogs and Updates Subscription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158079"/>
              <a:ext cx="9325929" cy="1119940"/>
              <a:chOff x="0" y="0"/>
              <a:chExt cx="2556630" cy="30702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56630" cy="307023"/>
              </a:xfrm>
              <a:custGeom>
                <a:avLst/>
                <a:gdLst/>
                <a:ahLst/>
                <a:cxnLst/>
                <a:rect l="l" t="t" r="r" b="b"/>
                <a:pathLst>
                  <a:path w="2556630" h="307023">
                    <a:moveTo>
                      <a:pt x="50916" y="0"/>
                    </a:moveTo>
                    <a:lnTo>
                      <a:pt x="2505714" y="0"/>
                    </a:lnTo>
                    <a:cubicBezTo>
                      <a:pt x="2533834" y="0"/>
                      <a:pt x="2556630" y="22796"/>
                      <a:pt x="2556630" y="50916"/>
                    </a:cubicBezTo>
                    <a:lnTo>
                      <a:pt x="2556630" y="256107"/>
                    </a:lnTo>
                    <a:cubicBezTo>
                      <a:pt x="2556630" y="269611"/>
                      <a:pt x="2551266" y="282561"/>
                      <a:pt x="2541717" y="292110"/>
                    </a:cubicBezTo>
                    <a:cubicBezTo>
                      <a:pt x="2532169" y="301658"/>
                      <a:pt x="2519218" y="307023"/>
                      <a:pt x="2505714" y="307023"/>
                    </a:cubicBezTo>
                    <a:lnTo>
                      <a:pt x="50916" y="307023"/>
                    </a:lnTo>
                    <a:cubicBezTo>
                      <a:pt x="22796" y="307023"/>
                      <a:pt x="0" y="284227"/>
                      <a:pt x="0" y="256107"/>
                    </a:cubicBezTo>
                    <a:lnTo>
                      <a:pt x="0" y="50916"/>
                    </a:lnTo>
                    <a:cubicBezTo>
                      <a:pt x="0" y="22796"/>
                      <a:pt x="22796" y="0"/>
                      <a:pt x="509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rnd">
                <a:solidFill>
                  <a:srgbClr val="B100E8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2556630" cy="373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Streamlined Timetable Display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4735219"/>
              <a:ext cx="12394853" cy="1119940"/>
              <a:chOff x="0" y="0"/>
              <a:chExt cx="3397951" cy="30702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397952" cy="307023"/>
              </a:xfrm>
              <a:custGeom>
                <a:avLst/>
                <a:gdLst/>
                <a:ahLst/>
                <a:cxnLst/>
                <a:rect l="l" t="t" r="r" b="b"/>
                <a:pathLst>
                  <a:path w="3397952" h="307023">
                    <a:moveTo>
                      <a:pt x="38309" y="0"/>
                    </a:moveTo>
                    <a:lnTo>
                      <a:pt x="3359642" y="0"/>
                    </a:lnTo>
                    <a:cubicBezTo>
                      <a:pt x="3369802" y="0"/>
                      <a:pt x="3379546" y="4036"/>
                      <a:pt x="3386731" y="11221"/>
                    </a:cubicBezTo>
                    <a:cubicBezTo>
                      <a:pt x="3393915" y="18405"/>
                      <a:pt x="3397952" y="28149"/>
                      <a:pt x="3397952" y="38309"/>
                    </a:cubicBezTo>
                    <a:lnTo>
                      <a:pt x="3397952" y="268713"/>
                    </a:lnTo>
                    <a:cubicBezTo>
                      <a:pt x="3397952" y="289871"/>
                      <a:pt x="3380800" y="307023"/>
                      <a:pt x="3359642" y="307023"/>
                    </a:cubicBezTo>
                    <a:lnTo>
                      <a:pt x="38309" y="307023"/>
                    </a:lnTo>
                    <a:cubicBezTo>
                      <a:pt x="17152" y="307023"/>
                      <a:pt x="0" y="289871"/>
                      <a:pt x="0" y="268713"/>
                    </a:cubicBezTo>
                    <a:lnTo>
                      <a:pt x="0" y="38309"/>
                    </a:lnTo>
                    <a:cubicBezTo>
                      <a:pt x="0" y="17152"/>
                      <a:pt x="17152" y="0"/>
                      <a:pt x="38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725" cap="rnd">
                <a:solidFill>
                  <a:srgbClr val="B100E8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3397951" cy="373698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View profiles and academic performance</a:t>
                </a:r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15568189" y="566314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TextBox 4357"/>
          <p:cNvSpPr txBox="1"/>
          <p:nvPr/>
        </p:nvSpPr>
        <p:spPr>
          <a:xfrm>
            <a:off x="413401" y="9525"/>
            <a:ext cx="111791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endParaRPr/>
          </a:p>
          <a:p>
            <a:pPr algn="l">
              <a:lnSpc>
                <a:spcPts val="2880"/>
              </a:lnSpc>
            </a:pPr>
            <a:r>
              <a:rPr lang="en-US" sz="2400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Academic Section Wireframe</a:t>
            </a:r>
          </a:p>
          <a:p>
            <a:pPr marL="0" lvl="0" indent="0" algn="l">
              <a:lnSpc>
                <a:spcPts val="2880"/>
              </a:lnSpc>
              <a:spcBef>
                <a:spcPct val="0"/>
              </a:spcBef>
            </a:pPr>
            <a:endParaRPr lang="en-US" sz="2400" b="1">
              <a:solidFill>
                <a:srgbClr val="5436E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pic>
        <p:nvPicPr>
          <p:cNvPr id="4360" name="Picture 4359">
            <a:extLst>
              <a:ext uri="{FF2B5EF4-FFF2-40B4-BE49-F238E27FC236}">
                <a16:creationId xmlns:a16="http://schemas.microsoft.com/office/drawing/2014/main" id="{F748EBA0-68FC-F76E-F043-B416826E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66" y="1028343"/>
            <a:ext cx="14631668" cy="8230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358" name="Freeform 4358"/>
          <p:cNvSpPr/>
          <p:nvPr/>
        </p:nvSpPr>
        <p:spPr>
          <a:xfrm>
            <a:off x="15799672" y="8267700"/>
            <a:ext cx="1320324" cy="1320324"/>
          </a:xfrm>
          <a:custGeom>
            <a:avLst/>
            <a:gdLst/>
            <a:ahLst/>
            <a:cxnLst/>
            <a:rect l="l" t="t" r="r" b="b"/>
            <a:pathLst>
              <a:path w="1320324" h="1320324">
                <a:moveTo>
                  <a:pt x="0" y="0"/>
                </a:moveTo>
                <a:lnTo>
                  <a:pt x="1320325" y="0"/>
                </a:lnTo>
                <a:lnTo>
                  <a:pt x="1320325" y="1320325"/>
                </a:lnTo>
                <a:lnTo>
                  <a:pt x="0" y="1320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88786" y="3738693"/>
            <a:ext cx="8460437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8786" y="5533284"/>
            <a:ext cx="8460437" cy="108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4"/>
              </a:lnSpc>
            </a:pPr>
            <a:r>
              <a:rPr lang="en-US" sz="2899" b="1">
                <a:solidFill>
                  <a:srgbClr val="8D2D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We're bringing more updates and exciting features to </a:t>
            </a:r>
            <a:r>
              <a:rPr lang="en-US" sz="2899" b="1">
                <a:solidFill>
                  <a:srgbClr val="C951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Off-Topics!</a:t>
            </a:r>
          </a:p>
        </p:txBody>
      </p:sp>
      <p:sp>
        <p:nvSpPr>
          <p:cNvPr id="6" name="Freeform 6"/>
          <p:cNvSpPr/>
          <p:nvPr/>
        </p:nvSpPr>
        <p:spPr>
          <a:xfrm>
            <a:off x="14672751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7398" y="2187794"/>
            <a:ext cx="8397219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b="1" u="none" strike="noStrik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0840407" y="1944363"/>
            <a:ext cx="6973845" cy="6973845"/>
          </a:xfrm>
          <a:custGeom>
            <a:avLst/>
            <a:gdLst/>
            <a:ahLst/>
            <a:cxnLst/>
            <a:rect l="l" t="t" r="r" b="b"/>
            <a:pathLst>
              <a:path w="6973845" h="6973845">
                <a:moveTo>
                  <a:pt x="0" y="0"/>
                </a:moveTo>
                <a:lnTo>
                  <a:pt x="6973845" y="0"/>
                </a:lnTo>
                <a:lnTo>
                  <a:pt x="6973845" y="6973845"/>
                </a:lnTo>
                <a:lnTo>
                  <a:pt x="0" y="6973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37398" y="4350761"/>
            <a:ext cx="13033114" cy="3330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1"/>
              </a:lnSpc>
            </a:pPr>
            <a:r>
              <a:rPr lang="en-US" sz="317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IT Off-Topics is designed as your ultimate resource for everything related to IT and CS. </a:t>
            </a:r>
          </a:p>
          <a:p>
            <a:pPr algn="l">
              <a:lnSpc>
                <a:spcPts val="4441"/>
              </a:lnSpc>
            </a:pPr>
            <a:endParaRPr lang="en-US" sz="3172">
              <a:solidFill>
                <a:srgbClr val="10101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Here, you'll have the opportunity to engage in discussions about a wide range of topics that extend beyond the confines of traditional academic subjects.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63626" y="1944363"/>
            <a:ext cx="753561" cy="75356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80379" y="8128747"/>
            <a:ext cx="1578921" cy="15789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070792" y="-772400"/>
            <a:ext cx="2716763" cy="27167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5449" y="1547379"/>
            <a:ext cx="866195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1"/>
              </a:lnSpc>
            </a:pPr>
            <a:r>
              <a:rPr lang="en-US" sz="5468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 Overview</a:t>
            </a:r>
          </a:p>
        </p:txBody>
      </p:sp>
      <p:grpSp>
        <p:nvGrpSpPr>
          <p:cNvPr id="3" name="Group 3"/>
          <p:cNvGrpSpPr/>
          <p:nvPr/>
        </p:nvGrpSpPr>
        <p:grpSpPr>
          <a:xfrm rot="7573183">
            <a:off x="1230111" y="8468760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0066" y="1833192"/>
            <a:ext cx="6620616" cy="6620616"/>
          </a:xfrm>
          <a:custGeom>
            <a:avLst/>
            <a:gdLst/>
            <a:ahLst/>
            <a:cxnLst/>
            <a:rect l="l" t="t" r="r" b="b"/>
            <a:pathLst>
              <a:path w="6620616" h="6620616">
                <a:moveTo>
                  <a:pt x="0" y="0"/>
                </a:moveTo>
                <a:lnTo>
                  <a:pt x="6620615" y="0"/>
                </a:lnTo>
                <a:lnTo>
                  <a:pt x="6620615" y="6620616"/>
                </a:lnTo>
                <a:lnTo>
                  <a:pt x="0" y="6620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7573183">
            <a:off x="236280" y="98313"/>
            <a:ext cx="2364841" cy="236484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3392792"/>
            <a:ext cx="6364857" cy="4874558"/>
            <a:chOff x="0" y="0"/>
            <a:chExt cx="8486476" cy="649941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486476" cy="1167838"/>
              <a:chOff x="0" y="0"/>
              <a:chExt cx="2697023" cy="37114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97023" cy="371142"/>
              </a:xfrm>
              <a:custGeom>
                <a:avLst/>
                <a:gdLst/>
                <a:ahLst/>
                <a:cxnLst/>
                <a:rect l="l" t="t" r="r" b="b"/>
                <a:pathLst>
                  <a:path w="2697023" h="371142">
                    <a:moveTo>
                      <a:pt x="27976" y="0"/>
                    </a:moveTo>
                    <a:lnTo>
                      <a:pt x="2669047" y="0"/>
                    </a:lnTo>
                    <a:cubicBezTo>
                      <a:pt x="2684498" y="0"/>
                      <a:pt x="2697023" y="12525"/>
                      <a:pt x="2697023" y="27976"/>
                    </a:cubicBezTo>
                    <a:lnTo>
                      <a:pt x="2697023" y="343166"/>
                    </a:lnTo>
                    <a:cubicBezTo>
                      <a:pt x="2697023" y="358617"/>
                      <a:pt x="2684498" y="371142"/>
                      <a:pt x="2669047" y="371142"/>
                    </a:cubicBezTo>
                    <a:lnTo>
                      <a:pt x="27976" y="371142"/>
                    </a:lnTo>
                    <a:cubicBezTo>
                      <a:pt x="12525" y="371142"/>
                      <a:pt x="0" y="358617"/>
                      <a:pt x="0" y="343166"/>
                    </a:cubicBezTo>
                    <a:lnTo>
                      <a:pt x="0" y="27976"/>
                    </a:lnTo>
                    <a:cubicBezTo>
                      <a:pt x="0" y="12525"/>
                      <a:pt x="12525" y="0"/>
                      <a:pt x="279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66675"/>
                <a:ext cx="2697023" cy="43781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39"/>
                  </a:lnSpc>
                </a:pPr>
                <a:r>
                  <a:rPr lang="en-US" sz="3599" b="1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Off-Topics Discussion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776696"/>
              <a:ext cx="8486476" cy="1167838"/>
              <a:chOff x="0" y="0"/>
              <a:chExt cx="2697023" cy="3711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97023" cy="371142"/>
              </a:xfrm>
              <a:custGeom>
                <a:avLst/>
                <a:gdLst/>
                <a:ahLst/>
                <a:cxnLst/>
                <a:rect l="l" t="t" r="r" b="b"/>
                <a:pathLst>
                  <a:path w="2697023" h="371142">
                    <a:moveTo>
                      <a:pt x="27976" y="0"/>
                    </a:moveTo>
                    <a:lnTo>
                      <a:pt x="2669047" y="0"/>
                    </a:lnTo>
                    <a:cubicBezTo>
                      <a:pt x="2684498" y="0"/>
                      <a:pt x="2697023" y="12525"/>
                      <a:pt x="2697023" y="27976"/>
                    </a:cubicBezTo>
                    <a:lnTo>
                      <a:pt x="2697023" y="343166"/>
                    </a:lnTo>
                    <a:cubicBezTo>
                      <a:pt x="2697023" y="358617"/>
                      <a:pt x="2684498" y="371142"/>
                      <a:pt x="2669047" y="371142"/>
                    </a:cubicBezTo>
                    <a:lnTo>
                      <a:pt x="27976" y="371142"/>
                    </a:lnTo>
                    <a:cubicBezTo>
                      <a:pt x="12525" y="371142"/>
                      <a:pt x="0" y="358617"/>
                      <a:pt x="0" y="343166"/>
                    </a:cubicBezTo>
                    <a:lnTo>
                      <a:pt x="0" y="27976"/>
                    </a:lnTo>
                    <a:cubicBezTo>
                      <a:pt x="0" y="12525"/>
                      <a:pt x="12525" y="0"/>
                      <a:pt x="279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66675"/>
                <a:ext cx="2697023" cy="43781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39"/>
                  </a:lnSpc>
                </a:pPr>
                <a:r>
                  <a:rPr lang="en-US" sz="3599" b="1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Academic Stuff </a:t>
                </a: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3554134"/>
              <a:ext cx="8486476" cy="1167838"/>
              <a:chOff x="0" y="0"/>
              <a:chExt cx="2697023" cy="3711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697023" cy="371142"/>
              </a:xfrm>
              <a:custGeom>
                <a:avLst/>
                <a:gdLst/>
                <a:ahLst/>
                <a:cxnLst/>
                <a:rect l="l" t="t" r="r" b="b"/>
                <a:pathLst>
                  <a:path w="2697023" h="371142">
                    <a:moveTo>
                      <a:pt x="27976" y="0"/>
                    </a:moveTo>
                    <a:lnTo>
                      <a:pt x="2669047" y="0"/>
                    </a:lnTo>
                    <a:cubicBezTo>
                      <a:pt x="2684498" y="0"/>
                      <a:pt x="2697023" y="12525"/>
                      <a:pt x="2697023" y="27976"/>
                    </a:cubicBezTo>
                    <a:lnTo>
                      <a:pt x="2697023" y="343166"/>
                    </a:lnTo>
                    <a:cubicBezTo>
                      <a:pt x="2697023" y="358617"/>
                      <a:pt x="2684498" y="371142"/>
                      <a:pt x="2669047" y="371142"/>
                    </a:cubicBezTo>
                    <a:lnTo>
                      <a:pt x="27976" y="371142"/>
                    </a:lnTo>
                    <a:cubicBezTo>
                      <a:pt x="12525" y="371142"/>
                      <a:pt x="0" y="358617"/>
                      <a:pt x="0" y="343166"/>
                    </a:cubicBezTo>
                    <a:lnTo>
                      <a:pt x="0" y="27976"/>
                    </a:lnTo>
                    <a:cubicBezTo>
                      <a:pt x="0" y="12525"/>
                      <a:pt x="12525" y="0"/>
                      <a:pt x="279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66675"/>
                <a:ext cx="2697023" cy="43781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39"/>
                  </a:lnSpc>
                </a:pPr>
                <a:r>
                  <a:rPr lang="en-US" sz="3599" b="1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Student Hub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5331572"/>
              <a:ext cx="8486476" cy="1167838"/>
              <a:chOff x="0" y="0"/>
              <a:chExt cx="2697023" cy="37114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697023" cy="371142"/>
              </a:xfrm>
              <a:custGeom>
                <a:avLst/>
                <a:gdLst/>
                <a:ahLst/>
                <a:cxnLst/>
                <a:rect l="l" t="t" r="r" b="b"/>
                <a:pathLst>
                  <a:path w="2697023" h="371142">
                    <a:moveTo>
                      <a:pt x="27976" y="0"/>
                    </a:moveTo>
                    <a:lnTo>
                      <a:pt x="2669047" y="0"/>
                    </a:lnTo>
                    <a:cubicBezTo>
                      <a:pt x="2684498" y="0"/>
                      <a:pt x="2697023" y="12525"/>
                      <a:pt x="2697023" y="27976"/>
                    </a:cubicBezTo>
                    <a:lnTo>
                      <a:pt x="2697023" y="343166"/>
                    </a:lnTo>
                    <a:cubicBezTo>
                      <a:pt x="2697023" y="358617"/>
                      <a:pt x="2684498" y="371142"/>
                      <a:pt x="2669047" y="371142"/>
                    </a:cubicBezTo>
                    <a:lnTo>
                      <a:pt x="27976" y="371142"/>
                    </a:lnTo>
                    <a:cubicBezTo>
                      <a:pt x="12525" y="371142"/>
                      <a:pt x="0" y="358617"/>
                      <a:pt x="0" y="343166"/>
                    </a:cubicBezTo>
                    <a:lnTo>
                      <a:pt x="0" y="27976"/>
                    </a:lnTo>
                    <a:cubicBezTo>
                      <a:pt x="0" y="12525"/>
                      <a:pt x="12525" y="0"/>
                      <a:pt x="2797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66675"/>
                <a:ext cx="2697023" cy="437817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5039"/>
                  </a:lnSpc>
                </a:pPr>
                <a:r>
                  <a:rPr lang="en-US" sz="3599" b="1" spc="-17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Open Source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93099" y="-2593614"/>
            <a:ext cx="9932402" cy="8628774"/>
          </a:xfrm>
          <a:custGeom>
            <a:avLst/>
            <a:gdLst/>
            <a:ahLst/>
            <a:cxnLst/>
            <a:rect l="l" t="t" r="r" b="b"/>
            <a:pathLst>
              <a:path w="9932402" h="8628774">
                <a:moveTo>
                  <a:pt x="0" y="0"/>
                </a:moveTo>
                <a:lnTo>
                  <a:pt x="9932402" y="0"/>
                </a:lnTo>
                <a:lnTo>
                  <a:pt x="9932402" y="8628774"/>
                </a:lnTo>
                <a:lnTo>
                  <a:pt x="0" y="862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1720773"/>
            <a:ext cx="11179150" cy="686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6"/>
              </a:lnSpc>
            </a:pPr>
            <a:endParaRPr/>
          </a:p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Let's Know </a:t>
            </a:r>
          </a:p>
          <a:p>
            <a:pPr algn="l">
              <a:lnSpc>
                <a:spcPts val="9716"/>
              </a:lnSpc>
            </a:pP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Off-Topics </a:t>
            </a:r>
            <a:r>
              <a:rPr lang="en-US" sz="8096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in Full </a:t>
            </a:r>
            <a:r>
              <a:rPr lang="en-US" sz="8096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Explanation</a:t>
            </a:r>
          </a:p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endParaRPr lang="en-US" sz="8096" b="1">
              <a:solidFill>
                <a:srgbClr val="5436EA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4327" y="1953052"/>
            <a:ext cx="12047542" cy="513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6"/>
              </a:lnSpc>
            </a:pPr>
            <a:endParaRPr/>
          </a:p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1st</a:t>
            </a:r>
          </a:p>
          <a:p>
            <a:pPr algn="l">
              <a:lnSpc>
                <a:spcPts val="5760"/>
              </a:lnSpc>
            </a:pPr>
            <a:endParaRPr lang="en-US" sz="48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9716"/>
              </a:lnSpc>
            </a:pPr>
            <a:r>
              <a:rPr lang="en-US" sz="80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Off-Topics</a:t>
            </a:r>
            <a:r>
              <a:rPr lang="en-US" sz="8096" b="1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8096" b="1">
                <a:solidFill>
                  <a:srgbClr val="D322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</a:t>
            </a:r>
          </a:p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endParaRPr lang="en-US" sz="8096" b="1">
              <a:solidFill>
                <a:srgbClr val="D322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2545007">
            <a:off x="12498213" y="5536199"/>
            <a:ext cx="7161930" cy="9501602"/>
            <a:chOff x="0" y="0"/>
            <a:chExt cx="1040797" cy="1380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797" cy="1380806"/>
            </a:xfrm>
            <a:custGeom>
              <a:avLst/>
              <a:gdLst/>
              <a:ahLst/>
              <a:cxnLst/>
              <a:rect l="l" t="t" r="r" b="b"/>
              <a:pathLst>
                <a:path w="1040797" h="1380806">
                  <a:moveTo>
                    <a:pt x="520398" y="0"/>
                  </a:moveTo>
                  <a:cubicBezTo>
                    <a:pt x="232990" y="0"/>
                    <a:pt x="0" y="309104"/>
                    <a:pt x="0" y="690403"/>
                  </a:cubicBezTo>
                  <a:cubicBezTo>
                    <a:pt x="0" y="1071702"/>
                    <a:pt x="232990" y="1380806"/>
                    <a:pt x="520398" y="1380806"/>
                  </a:cubicBezTo>
                  <a:cubicBezTo>
                    <a:pt x="807806" y="1380806"/>
                    <a:pt x="1040797" y="1071702"/>
                    <a:pt x="1040797" y="690403"/>
                  </a:cubicBezTo>
                  <a:cubicBezTo>
                    <a:pt x="1040797" y="309104"/>
                    <a:pt x="807806" y="0"/>
                    <a:pt x="5203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97575" y="91351"/>
              <a:ext cx="845647" cy="116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14600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6FC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5" name="TextBox 15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 Discussion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913191" y="3016659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0" y="0"/>
                </a:lnTo>
                <a:lnTo>
                  <a:pt x="1691110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570894" y="434953"/>
            <a:ext cx="3393734" cy="5104270"/>
          </a:xfrm>
          <a:custGeom>
            <a:avLst/>
            <a:gdLst/>
            <a:ahLst/>
            <a:cxnLst/>
            <a:rect l="l" t="t" r="r" b="b"/>
            <a:pathLst>
              <a:path w="3393734" h="5104270">
                <a:moveTo>
                  <a:pt x="0" y="0"/>
                </a:moveTo>
                <a:lnTo>
                  <a:pt x="3393734" y="0"/>
                </a:lnTo>
                <a:lnTo>
                  <a:pt x="3393734" y="5104270"/>
                </a:lnTo>
                <a:lnTo>
                  <a:pt x="0" y="510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31051" y="1160828"/>
            <a:ext cx="5996843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 Problems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883961" y="3434773"/>
            <a:ext cx="5996843" cy="61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Community &amp; Resources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103036" y="6032968"/>
            <a:ext cx="5996843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&amp; Solutions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31051" y="8212811"/>
            <a:ext cx="5996843" cy="69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Authorization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4327" y="1953052"/>
            <a:ext cx="12047542" cy="636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6"/>
              </a:lnSpc>
            </a:pPr>
            <a:endParaRPr/>
          </a:p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2nd</a:t>
            </a:r>
          </a:p>
          <a:p>
            <a:pPr algn="l">
              <a:lnSpc>
                <a:spcPts val="5760"/>
              </a:lnSpc>
            </a:pPr>
            <a:endParaRPr lang="en-US" sz="48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9716"/>
              </a:lnSpc>
            </a:pPr>
            <a:r>
              <a:rPr lang="en-US" sz="8096" b="1" spc="-40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Off-Topics</a:t>
            </a:r>
            <a:r>
              <a:rPr lang="en-US" sz="8096" b="1" spc="-404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8096" b="1" spc="-404">
                <a:solidFill>
                  <a:srgbClr val="D322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 Source</a:t>
            </a:r>
          </a:p>
          <a:p>
            <a:pPr algn="l">
              <a:lnSpc>
                <a:spcPts val="9716"/>
              </a:lnSpc>
            </a:pPr>
            <a:endParaRPr lang="en-US" sz="8096" b="1" spc="-404">
              <a:solidFill>
                <a:srgbClr val="D322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endParaRPr lang="en-US" sz="8096" b="1" spc="-404">
              <a:solidFill>
                <a:srgbClr val="D322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2545007">
            <a:off x="13938070" y="5388792"/>
            <a:ext cx="5404740" cy="7170370"/>
            <a:chOff x="0" y="0"/>
            <a:chExt cx="1040797" cy="1380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797" cy="1380806"/>
            </a:xfrm>
            <a:custGeom>
              <a:avLst/>
              <a:gdLst/>
              <a:ahLst/>
              <a:cxnLst/>
              <a:rect l="l" t="t" r="r" b="b"/>
              <a:pathLst>
                <a:path w="1040797" h="1380806">
                  <a:moveTo>
                    <a:pt x="520398" y="0"/>
                  </a:moveTo>
                  <a:cubicBezTo>
                    <a:pt x="232990" y="0"/>
                    <a:pt x="0" y="309104"/>
                    <a:pt x="0" y="690403"/>
                  </a:cubicBezTo>
                  <a:cubicBezTo>
                    <a:pt x="0" y="1071702"/>
                    <a:pt x="232990" y="1380806"/>
                    <a:pt x="520398" y="1380806"/>
                  </a:cubicBezTo>
                  <a:cubicBezTo>
                    <a:pt x="807806" y="1380806"/>
                    <a:pt x="1040797" y="1071702"/>
                    <a:pt x="1040797" y="690403"/>
                  </a:cubicBezTo>
                  <a:cubicBezTo>
                    <a:pt x="1040797" y="309104"/>
                    <a:pt x="807806" y="0"/>
                    <a:pt x="5203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97575" y="91351"/>
              <a:ext cx="845647" cy="116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3308" y="8118468"/>
            <a:ext cx="1711019" cy="17110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42459" y="6256558"/>
            <a:ext cx="4692095" cy="4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4"/>
              </a:lnSpc>
            </a:pPr>
            <a:r>
              <a:rPr lang="en-US" sz="3153" b="1">
                <a:solidFill>
                  <a:srgbClr val="5436E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Partially Open Source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72751" y="102870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091" y="213870"/>
            <a:ext cx="17867286" cy="9885856"/>
            <a:chOff x="0" y="0"/>
            <a:chExt cx="4705787" cy="2603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787" cy="2603682"/>
            </a:xfrm>
            <a:custGeom>
              <a:avLst/>
              <a:gdLst/>
              <a:ahLst/>
              <a:cxnLst/>
              <a:rect l="l" t="t" r="r" b="b"/>
              <a:pathLst>
                <a:path w="4705787" h="2603682">
                  <a:moveTo>
                    <a:pt x="9966" y="0"/>
                  </a:moveTo>
                  <a:lnTo>
                    <a:pt x="4695821" y="0"/>
                  </a:lnTo>
                  <a:cubicBezTo>
                    <a:pt x="4698464" y="0"/>
                    <a:pt x="4700999" y="1050"/>
                    <a:pt x="4702868" y="2919"/>
                  </a:cubicBezTo>
                  <a:cubicBezTo>
                    <a:pt x="4704737" y="4788"/>
                    <a:pt x="4705787" y="7323"/>
                    <a:pt x="4705787" y="9966"/>
                  </a:cubicBezTo>
                  <a:lnTo>
                    <a:pt x="4705787" y="2593716"/>
                  </a:lnTo>
                  <a:cubicBezTo>
                    <a:pt x="4705787" y="2599220"/>
                    <a:pt x="4701325" y="2603682"/>
                    <a:pt x="4695821" y="2603682"/>
                  </a:cubicBezTo>
                  <a:lnTo>
                    <a:pt x="9966" y="2603682"/>
                  </a:lnTo>
                  <a:cubicBezTo>
                    <a:pt x="7323" y="2603682"/>
                    <a:pt x="4788" y="2602632"/>
                    <a:pt x="2919" y="2600763"/>
                  </a:cubicBezTo>
                  <a:cubicBezTo>
                    <a:pt x="1050" y="2598894"/>
                    <a:pt x="0" y="2596360"/>
                    <a:pt x="0" y="2593716"/>
                  </a:cubicBezTo>
                  <a:lnTo>
                    <a:pt x="0" y="9966"/>
                  </a:lnTo>
                  <a:cubicBezTo>
                    <a:pt x="0" y="7323"/>
                    <a:pt x="1050" y="4788"/>
                    <a:pt x="2919" y="2919"/>
                  </a:cubicBezTo>
                  <a:cubicBezTo>
                    <a:pt x="4788" y="1050"/>
                    <a:pt x="7323" y="0"/>
                    <a:pt x="99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787" cy="26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894483"/>
            <a:ext cx="3628085" cy="4414507"/>
            <a:chOff x="0" y="0"/>
            <a:chExt cx="1693662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1305" y="4074774"/>
            <a:ext cx="3262874" cy="4031036"/>
            <a:chOff x="0" y="0"/>
            <a:chExt cx="1523174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91510" y="3131890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74962" y="3894483"/>
            <a:ext cx="3628085" cy="4414507"/>
            <a:chOff x="0" y="0"/>
            <a:chExt cx="1693662" cy="2060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7567" y="4074774"/>
            <a:ext cx="3262874" cy="4031036"/>
            <a:chOff x="0" y="0"/>
            <a:chExt cx="1523174" cy="18817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37771" y="3131890"/>
            <a:ext cx="1902465" cy="19024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07871" y="3894483"/>
            <a:ext cx="3628085" cy="4414507"/>
            <a:chOff x="0" y="0"/>
            <a:chExt cx="1693662" cy="20607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90476" y="4074774"/>
            <a:ext cx="3262874" cy="4031036"/>
            <a:chOff x="0" y="0"/>
            <a:chExt cx="1523174" cy="18817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70681" y="3131890"/>
            <a:ext cx="1902465" cy="190246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40781" y="3894483"/>
            <a:ext cx="3628085" cy="4414507"/>
            <a:chOff x="0" y="0"/>
            <a:chExt cx="1693662" cy="206077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3386" y="4074774"/>
            <a:ext cx="3262874" cy="4031036"/>
            <a:chOff x="0" y="0"/>
            <a:chExt cx="1523174" cy="188176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03591" y="3131890"/>
            <a:ext cx="1902465" cy="190246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404039" y="6270182"/>
            <a:ext cx="2877407" cy="7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Submit fresh concepts and suggestions to improve the Off-topics experience.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04039" y="5291530"/>
            <a:ext cx="2877407" cy="7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Share Innovative Ideas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72700" y="1722190"/>
            <a:ext cx="1407034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 </a:t>
            </a:r>
            <a:r>
              <a:rPr lang="en-US" sz="7368" b="1">
                <a:solidFill>
                  <a:srgbClr val="B100E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 Source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350300" y="6270182"/>
            <a:ext cx="2877407" cy="105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Provide articles, tutorials, and materials to keep the platform relevant and informative.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350300" y="5291530"/>
            <a:ext cx="2877407" cy="7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Contribute Valuable Content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462784" y="6270182"/>
            <a:ext cx="2877407" cy="105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Boost your resume by showcasing your contributions to IT Off-topics projects.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483210" y="5291530"/>
            <a:ext cx="2877407" cy="7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Enhance Your Resume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616120" y="6270182"/>
            <a:ext cx="2877407" cy="105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"/>
                <a:ea typeface="Montserrat"/>
                <a:cs typeface="Montserrat"/>
                <a:sym typeface="Montserrat"/>
              </a:rPr>
              <a:t>Demonstrate your skills and knowledge through active participation and content creation.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616120" y="5291530"/>
            <a:ext cx="2877407" cy="71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Showcase Your Expertise</a:t>
            </a:r>
          </a:p>
        </p:txBody>
      </p:sp>
      <p:sp>
        <p:nvSpPr>
          <p:cNvPr id="50" name="Freeform 50"/>
          <p:cNvSpPr/>
          <p:nvPr/>
        </p:nvSpPr>
        <p:spPr>
          <a:xfrm>
            <a:off x="6150640" y="3552297"/>
            <a:ext cx="1223681" cy="918873"/>
          </a:xfrm>
          <a:custGeom>
            <a:avLst/>
            <a:gdLst/>
            <a:ahLst/>
            <a:cxnLst/>
            <a:rect l="l" t="t" r="r" b="b"/>
            <a:pathLst>
              <a:path w="1223681" h="918873">
                <a:moveTo>
                  <a:pt x="0" y="0"/>
                </a:moveTo>
                <a:lnTo>
                  <a:pt x="1223681" y="0"/>
                </a:lnTo>
                <a:lnTo>
                  <a:pt x="1223681" y="918873"/>
                </a:lnTo>
                <a:lnTo>
                  <a:pt x="0" y="918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0491450" y="3466234"/>
            <a:ext cx="1051426" cy="1066945"/>
          </a:xfrm>
          <a:custGeom>
            <a:avLst/>
            <a:gdLst/>
            <a:ahLst/>
            <a:cxnLst/>
            <a:rect l="l" t="t" r="r" b="b"/>
            <a:pathLst>
              <a:path w="1051426" h="1066945">
                <a:moveTo>
                  <a:pt x="0" y="0"/>
                </a:moveTo>
                <a:lnTo>
                  <a:pt x="1051426" y="0"/>
                </a:lnTo>
                <a:lnTo>
                  <a:pt x="1051426" y="1066945"/>
                </a:lnTo>
                <a:lnTo>
                  <a:pt x="0" y="1066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14442652" y="3417711"/>
            <a:ext cx="1224343" cy="1244711"/>
          </a:xfrm>
          <a:custGeom>
            <a:avLst/>
            <a:gdLst/>
            <a:ahLst/>
            <a:cxnLst/>
            <a:rect l="l" t="t" r="r" b="b"/>
            <a:pathLst>
              <a:path w="1224343" h="1244711">
                <a:moveTo>
                  <a:pt x="0" y="0"/>
                </a:moveTo>
                <a:lnTo>
                  <a:pt x="1224342" y="0"/>
                </a:lnTo>
                <a:lnTo>
                  <a:pt x="1224342" y="1244711"/>
                </a:lnTo>
                <a:lnTo>
                  <a:pt x="0" y="1244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2318363" y="3384581"/>
            <a:ext cx="1029709" cy="1310972"/>
          </a:xfrm>
          <a:custGeom>
            <a:avLst/>
            <a:gdLst/>
            <a:ahLst/>
            <a:cxnLst/>
            <a:rect l="l" t="t" r="r" b="b"/>
            <a:pathLst>
              <a:path w="1029709" h="1310972">
                <a:moveTo>
                  <a:pt x="0" y="0"/>
                </a:moveTo>
                <a:lnTo>
                  <a:pt x="1029709" y="0"/>
                </a:lnTo>
                <a:lnTo>
                  <a:pt x="1029709" y="1310972"/>
                </a:lnTo>
                <a:lnTo>
                  <a:pt x="0" y="13109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15666994" y="359250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64327" y="1962150"/>
            <a:ext cx="12047542" cy="636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6"/>
              </a:lnSpc>
            </a:pPr>
            <a:endParaRPr/>
          </a:p>
          <a:p>
            <a:pPr algn="l">
              <a:lnSpc>
                <a:spcPts val="5760"/>
              </a:lnSpc>
            </a:pPr>
            <a:r>
              <a:rPr lang="en-US" sz="4800" b="1">
                <a:solidFill>
                  <a:srgbClr val="10101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3rd</a:t>
            </a:r>
          </a:p>
          <a:p>
            <a:pPr algn="l">
              <a:lnSpc>
                <a:spcPts val="5760"/>
              </a:lnSpc>
            </a:pPr>
            <a:endParaRPr lang="en-US" sz="4800" b="1">
              <a:solidFill>
                <a:srgbClr val="10101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9716"/>
              </a:lnSpc>
            </a:pPr>
            <a:r>
              <a:rPr lang="en-US" sz="8096" b="1" spc="-40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</a:t>
            </a:r>
            <a:r>
              <a:rPr lang="en-US" sz="8096" b="1" spc="-404">
                <a:solidFill>
                  <a:srgbClr val="983A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Academic Stuff </a:t>
            </a:r>
          </a:p>
          <a:p>
            <a:pPr algn="l">
              <a:lnSpc>
                <a:spcPts val="9716"/>
              </a:lnSpc>
            </a:pPr>
            <a:endParaRPr lang="en-US" sz="8096" b="1" spc="-404">
              <a:solidFill>
                <a:srgbClr val="983AF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0" lvl="0" indent="0" algn="l">
              <a:lnSpc>
                <a:spcPts val="9716"/>
              </a:lnSpc>
              <a:spcBef>
                <a:spcPct val="0"/>
              </a:spcBef>
            </a:pPr>
            <a:endParaRPr lang="en-US" sz="8096" b="1" spc="-404">
              <a:solidFill>
                <a:srgbClr val="983AFD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2545007">
            <a:off x="13938070" y="5388792"/>
            <a:ext cx="5404740" cy="7170370"/>
            <a:chOff x="0" y="0"/>
            <a:chExt cx="1040797" cy="1380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0797" cy="1380806"/>
            </a:xfrm>
            <a:custGeom>
              <a:avLst/>
              <a:gdLst/>
              <a:ahLst/>
              <a:cxnLst/>
              <a:rect l="l" t="t" r="r" b="b"/>
              <a:pathLst>
                <a:path w="1040797" h="1380806">
                  <a:moveTo>
                    <a:pt x="520398" y="0"/>
                  </a:moveTo>
                  <a:cubicBezTo>
                    <a:pt x="232990" y="0"/>
                    <a:pt x="0" y="309104"/>
                    <a:pt x="0" y="690403"/>
                  </a:cubicBezTo>
                  <a:cubicBezTo>
                    <a:pt x="0" y="1071702"/>
                    <a:pt x="232990" y="1380806"/>
                    <a:pt x="520398" y="1380806"/>
                  </a:cubicBezTo>
                  <a:cubicBezTo>
                    <a:pt x="807806" y="1380806"/>
                    <a:pt x="1040797" y="1071702"/>
                    <a:pt x="1040797" y="690403"/>
                  </a:cubicBezTo>
                  <a:cubicBezTo>
                    <a:pt x="1040797" y="309104"/>
                    <a:pt x="807806" y="0"/>
                    <a:pt x="52039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97575" y="91351"/>
              <a:ext cx="845647" cy="1160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3308" y="8118468"/>
            <a:ext cx="1711019" cy="17110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568189" y="1107496"/>
            <a:ext cx="1691111" cy="1691111"/>
          </a:xfrm>
          <a:custGeom>
            <a:avLst/>
            <a:gdLst/>
            <a:ahLst/>
            <a:cxnLst/>
            <a:rect l="l" t="t" r="r" b="b"/>
            <a:pathLst>
              <a:path w="1691111" h="1691111">
                <a:moveTo>
                  <a:pt x="0" y="0"/>
                </a:moveTo>
                <a:lnTo>
                  <a:pt x="1691111" y="0"/>
                </a:lnTo>
                <a:lnTo>
                  <a:pt x="1691111" y="1691111"/>
                </a:lnTo>
                <a:lnTo>
                  <a:pt x="0" y="1691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388</Words>
  <Application>Microsoft Office PowerPoint</Application>
  <PresentationFormat>Custom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</vt:lpstr>
      <vt:lpstr>Arial</vt:lpstr>
      <vt:lpstr>Calibri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cp:lastModifiedBy>AWKWARDPY</cp:lastModifiedBy>
  <cp:revision>2</cp:revision>
  <dcterms:created xsi:type="dcterms:W3CDTF">2006-08-16T00:00:00Z</dcterms:created>
  <dcterms:modified xsi:type="dcterms:W3CDTF">2024-09-22T06:23:27Z</dcterms:modified>
  <dc:identifier>DAGRUOB2xNc</dc:identifier>
</cp:coreProperties>
</file>